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0D32C-82F0-4929-B991-8C56DF17DC86}" type="datetimeFigureOut">
              <a:rPr lang="ro-RO" smtClean="0"/>
              <a:pPr/>
              <a:t>16.02.2016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0B6D9-2F32-4018-BEA5-77153DDA5B7E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571472" y="500042"/>
            <a:ext cx="5500726" cy="5857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Dreptunghi 4"/>
          <p:cNvSpPr/>
          <p:nvPr/>
        </p:nvSpPr>
        <p:spPr>
          <a:xfrm>
            <a:off x="714348" y="500042"/>
            <a:ext cx="3000396" cy="5715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Var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 err="1" smtClean="0">
                <a:solidFill>
                  <a:srgbClr val="FF0000"/>
                </a:solidFill>
              </a:rPr>
              <a:t>,j</a:t>
            </a:r>
            <a:r>
              <a:rPr lang="en-US" dirty="0" smtClean="0">
                <a:solidFill>
                  <a:srgbClr val="FF0000"/>
                </a:solidFill>
              </a:rPr>
              <a:t>: integer;</a:t>
            </a:r>
            <a:endParaRPr lang="ro-RO" dirty="0">
              <a:solidFill>
                <a:srgbClr val="FF0000"/>
              </a:solidFill>
            </a:endParaRPr>
          </a:p>
        </p:txBody>
      </p:sp>
      <p:sp>
        <p:nvSpPr>
          <p:cNvPr id="6" name="Dreptunghi 5"/>
          <p:cNvSpPr/>
          <p:nvPr/>
        </p:nvSpPr>
        <p:spPr>
          <a:xfrm>
            <a:off x="714348" y="3429000"/>
            <a:ext cx="4143404" cy="27860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Read</a:t>
            </a:r>
            <a:r>
              <a:rPr lang="ro-RO" dirty="0" smtClean="0"/>
              <a:t>(i,j)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A2;</a:t>
            </a:r>
          </a:p>
          <a:p>
            <a:pPr algn="ctr"/>
            <a:r>
              <a:rPr lang="en-US" dirty="0" smtClean="0"/>
              <a:t>a1</a:t>
            </a:r>
            <a:endParaRPr lang="ro-RO" dirty="0"/>
          </a:p>
        </p:txBody>
      </p:sp>
      <p:sp>
        <p:nvSpPr>
          <p:cNvPr id="7" name="Dreptunghi 6"/>
          <p:cNvSpPr/>
          <p:nvPr/>
        </p:nvSpPr>
        <p:spPr>
          <a:xfrm>
            <a:off x="857224" y="1785926"/>
            <a:ext cx="3714776" cy="157163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Dreptunghi 7"/>
          <p:cNvSpPr/>
          <p:nvPr/>
        </p:nvSpPr>
        <p:spPr>
          <a:xfrm>
            <a:off x="1000100" y="1857364"/>
            <a:ext cx="2000264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A1;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Inc(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);</a:t>
            </a:r>
          </a:p>
        </p:txBody>
      </p:sp>
      <p:sp>
        <p:nvSpPr>
          <p:cNvPr id="9" name="Dreptunghi 8"/>
          <p:cNvSpPr/>
          <p:nvPr/>
        </p:nvSpPr>
        <p:spPr>
          <a:xfrm>
            <a:off x="1071538" y="2500306"/>
            <a:ext cx="300039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Inc(j);</a:t>
            </a:r>
          </a:p>
          <a:p>
            <a:pPr algn="ctr"/>
            <a:r>
              <a:rPr lang="en-US" dirty="0" smtClean="0"/>
              <a:t>If </a:t>
            </a:r>
            <a:r>
              <a:rPr lang="en-US" dirty="0" err="1" smtClean="0"/>
              <a:t>i</a:t>
            </a:r>
            <a:r>
              <a:rPr lang="en-US" dirty="0" smtClean="0"/>
              <a:t>&lt;j then a3</a:t>
            </a:r>
            <a:endParaRPr lang="ro-RO" dirty="0"/>
          </a:p>
        </p:txBody>
      </p:sp>
      <p:sp>
        <p:nvSpPr>
          <p:cNvPr id="10" name="CasetăText 9"/>
          <p:cNvSpPr txBox="1"/>
          <p:nvPr/>
        </p:nvSpPr>
        <p:spPr>
          <a:xfrm>
            <a:off x="6357950" y="85723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2 3</a:t>
            </a:r>
            <a:endParaRPr lang="ro-RO" dirty="0"/>
          </a:p>
        </p:txBody>
      </p:sp>
      <p:sp>
        <p:nvSpPr>
          <p:cNvPr id="11" name="CasetăText 10"/>
          <p:cNvSpPr txBox="1"/>
          <p:nvPr/>
        </p:nvSpPr>
        <p:spPr>
          <a:xfrm>
            <a:off x="6357950" y="113084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2 4</a:t>
            </a:r>
            <a:endParaRPr lang="ro-RO" dirty="0"/>
          </a:p>
        </p:txBody>
      </p:sp>
      <p:sp>
        <p:nvSpPr>
          <p:cNvPr id="12" name="CasetăText 11"/>
          <p:cNvSpPr txBox="1"/>
          <p:nvPr/>
        </p:nvSpPr>
        <p:spPr>
          <a:xfrm>
            <a:off x="6357950" y="1416594"/>
            <a:ext cx="19288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2 4</a:t>
            </a:r>
            <a:endParaRPr lang="ro-RO" dirty="0"/>
          </a:p>
        </p:txBody>
      </p:sp>
      <p:sp>
        <p:nvSpPr>
          <p:cNvPr id="13" name="Dreptunghi 12"/>
          <p:cNvSpPr/>
          <p:nvPr/>
        </p:nvSpPr>
        <p:spPr>
          <a:xfrm>
            <a:off x="857224" y="1142984"/>
            <a:ext cx="2286016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Write(</a:t>
            </a:r>
            <a:r>
              <a:rPr lang="en-US" dirty="0" err="1">
                <a:solidFill>
                  <a:sysClr val="windowText" lastClr="000000"/>
                </a:solidFill>
              </a:rPr>
              <a:t>i</a:t>
            </a:r>
            <a:r>
              <a:rPr lang="en-US" dirty="0" err="1" smtClean="0">
                <a:solidFill>
                  <a:sysClr val="windowText" lastClr="000000"/>
                </a:solidFill>
              </a:rPr>
              <a:t>,j</a:t>
            </a:r>
            <a:r>
              <a:rPr lang="en-US" dirty="0" smtClean="0">
                <a:solidFill>
                  <a:sysClr val="windowText" lastClr="000000"/>
                </a:solidFill>
              </a:rPr>
              <a:t>)</a:t>
            </a:r>
            <a:endParaRPr lang="ro-RO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Conector drept cu săgeată 14"/>
          <p:cNvCxnSpPr/>
          <p:nvPr/>
        </p:nvCxnSpPr>
        <p:spPr>
          <a:xfrm rot="16200000" flipV="1">
            <a:off x="285720" y="2357430"/>
            <a:ext cx="3071834" cy="1928826"/>
          </a:xfrm>
          <a:prstGeom prst="straightConnector1">
            <a:avLst/>
          </a:prstGeom>
          <a:ln w="76200">
            <a:solidFill>
              <a:srgbClr val="000000">
                <a:alpha val="38824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cu săgeată 16"/>
          <p:cNvCxnSpPr/>
          <p:nvPr/>
        </p:nvCxnSpPr>
        <p:spPr>
          <a:xfrm>
            <a:off x="857224" y="1785926"/>
            <a:ext cx="1000132" cy="714380"/>
          </a:xfrm>
          <a:prstGeom prst="straightConnector1">
            <a:avLst/>
          </a:prstGeom>
          <a:ln w="76200">
            <a:solidFill>
              <a:srgbClr val="000000">
                <a:alpha val="38824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cu săgeată 18"/>
          <p:cNvCxnSpPr/>
          <p:nvPr/>
        </p:nvCxnSpPr>
        <p:spPr>
          <a:xfrm rot="16200000" flipV="1">
            <a:off x="2143108" y="2071678"/>
            <a:ext cx="1143008" cy="714380"/>
          </a:xfrm>
          <a:prstGeom prst="straightConnector1">
            <a:avLst/>
          </a:prstGeom>
          <a:ln w="76200">
            <a:solidFill>
              <a:srgbClr val="000000">
                <a:alpha val="38824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rept cu săgeată 20"/>
          <p:cNvCxnSpPr>
            <a:stCxn id="8" idx="0"/>
          </p:cNvCxnSpPr>
          <p:nvPr/>
        </p:nvCxnSpPr>
        <p:spPr>
          <a:xfrm rot="16200000" flipH="1">
            <a:off x="1821637" y="203595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rept cu săgeată 22"/>
          <p:cNvCxnSpPr/>
          <p:nvPr/>
        </p:nvCxnSpPr>
        <p:spPr>
          <a:xfrm rot="16200000" flipV="1">
            <a:off x="1142976" y="1357298"/>
            <a:ext cx="1071570" cy="642942"/>
          </a:xfrm>
          <a:prstGeom prst="straightConnector1">
            <a:avLst/>
          </a:prstGeom>
          <a:ln w="76200">
            <a:solidFill>
              <a:srgbClr val="000000">
                <a:alpha val="38824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tăText 37"/>
          <p:cNvSpPr txBox="1"/>
          <p:nvPr/>
        </p:nvSpPr>
        <p:spPr>
          <a:xfrm>
            <a:off x="6715140" y="141659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4</a:t>
            </a:r>
            <a:endParaRPr lang="ro-RO" dirty="0"/>
          </a:p>
        </p:txBody>
      </p:sp>
      <p:sp>
        <p:nvSpPr>
          <p:cNvPr id="39" name="CasetăText 38"/>
          <p:cNvSpPr txBox="1"/>
          <p:nvPr/>
        </p:nvSpPr>
        <p:spPr>
          <a:xfrm>
            <a:off x="6510350" y="235743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 3</a:t>
            </a:r>
            <a:endParaRPr lang="ro-RO" dirty="0"/>
          </a:p>
        </p:txBody>
      </p:sp>
      <p:sp>
        <p:nvSpPr>
          <p:cNvPr id="40" name="CasetăText 39"/>
          <p:cNvSpPr txBox="1"/>
          <p:nvPr/>
        </p:nvSpPr>
        <p:spPr>
          <a:xfrm>
            <a:off x="6510350" y="263104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 4</a:t>
            </a:r>
            <a:endParaRPr lang="ro-RO" dirty="0"/>
          </a:p>
        </p:txBody>
      </p:sp>
      <p:sp>
        <p:nvSpPr>
          <p:cNvPr id="41" name="CasetăText 40"/>
          <p:cNvSpPr txBox="1"/>
          <p:nvPr/>
        </p:nvSpPr>
        <p:spPr>
          <a:xfrm>
            <a:off x="6510350" y="2916792"/>
            <a:ext cx="19288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7 4</a:t>
            </a:r>
            <a:endParaRPr lang="ro-RO" dirty="0"/>
          </a:p>
        </p:txBody>
      </p:sp>
      <p:sp>
        <p:nvSpPr>
          <p:cNvPr id="43" name="Oval 42"/>
          <p:cNvSpPr/>
          <p:nvPr/>
        </p:nvSpPr>
        <p:spPr>
          <a:xfrm>
            <a:off x="2857488" y="1071546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a1</a:t>
            </a:r>
            <a:endParaRPr lang="ro-RO" sz="1400" dirty="0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4143372" y="1571612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a2</a:t>
            </a:r>
            <a:endParaRPr lang="ro-RO" sz="1400" dirty="0">
              <a:solidFill>
                <a:schemeClr val="tx1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2714612" y="1714488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a3</a:t>
            </a:r>
            <a:endParaRPr lang="ro-RO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40</Words>
  <Application>Microsoft Office PowerPoint</Application>
  <PresentationFormat>Expunere pe ecran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Diapozitivul 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4</cp:revision>
  <dcterms:created xsi:type="dcterms:W3CDTF">2016-02-16T11:38:19Z</dcterms:created>
  <dcterms:modified xsi:type="dcterms:W3CDTF">2016-02-16T11:55:29Z</dcterms:modified>
</cp:coreProperties>
</file>